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9" r:id="rId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80EE4"/>
    <a:srgbClr val="843B2C"/>
    <a:srgbClr val="AB05AB"/>
    <a:srgbClr val="C42A9C"/>
    <a:srgbClr val="CCECFF"/>
    <a:srgbClr val="852B6B"/>
    <a:srgbClr val="FFCCFF"/>
    <a:srgbClr val="FFFFCC"/>
    <a:srgbClr val="9966FF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071" autoAdjust="0"/>
  </p:normalViewPr>
  <p:slideViewPr>
    <p:cSldViewPr>
      <p:cViewPr>
        <p:scale>
          <a:sx n="120" d="100"/>
          <a:sy n="120" d="100"/>
        </p:scale>
        <p:origin x="-128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FACB3-3E39-4BEF-9AC2-71033EBE5E2F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78781-EB46-45C7-BC30-6A95BF3959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1336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5D2E-DF50-4E3A-90F3-9C027FFF722B}" type="datetimeFigureOut">
              <a:rPr lang="th-TH" smtClean="0"/>
              <a:pPr/>
              <a:t>03/05/62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9632-6242-4469-82A6-C1F2DDE5755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7504" y="2780928"/>
            <a:ext cx="1296144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 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การจัดการด้านธุรการ 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(วารุณี,ศศิประภา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,นิพนธ์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,จักรี</a:t>
            </a:r>
            <a:r>
              <a:rPr lang="en-US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2.การจัดการด้านการประชุม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(จักรี,  ทองหลาง,วารุณี)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3.การจัดการด้านเลขานุการผู้บริหาร  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นิภาพร).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4.การจัดการด้านผลิตเอกสาร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(นิพนธ์)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75856" y="2780928"/>
            <a:ext cx="1656184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1.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บริการ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นักศึกษาและ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อาจารย์</a:t>
            </a: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ประจำ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ชาวต่างชาติ</a:t>
            </a:r>
            <a:r>
              <a:rPr lang="th-TH" sz="1200" dirty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</a:t>
            </a:r>
          </a:p>
          <a:p>
            <a:pPr marL="228600" indent="-228600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อัตร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ว่าง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 หนังสือเดินทางและวีซ่า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,อัตราว่าง)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3. 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การศึกษาฝึกอบรมดูงานสำหรับนักศึกษา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,อัตราว่าง)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4</a:t>
            </a:r>
            <a:r>
              <a:rPr lang="th-TH" sz="1200" dirty="0" smtClean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 โครงการ</a:t>
            </a: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ความร่วมมือกับต่างประเทศ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อัตราว่าง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5. พิธีการและสารสนเทศ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พันธิ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ตรา,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อัตราว่าง</a:t>
            </a:r>
            <a:r>
              <a:rPr lang="th-TH" sz="120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1700808"/>
            <a:ext cx="873102" cy="671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หน่วยสาร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บรรณ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(วารุณี จุฑาจินดาเขต)</a:t>
            </a:r>
            <a:endParaRPr lang="en-US" sz="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707905" y="1700808"/>
            <a:ext cx="1224136" cy="6762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หน่วยบริการงานต่างประเทศ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พันธิ</a:t>
            </a: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ตรา ประยูรสิทธิ)</a:t>
            </a:r>
            <a:endParaRPr lang="en-US" sz="1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47664" y="2780928"/>
            <a:ext cx="1584176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บริหารงาน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(แสงทอง,</a:t>
            </a:r>
            <a:b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ทะเบียน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สวัสดิการและประโยชน์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เกื้อกูล </a:t>
            </a:r>
            <a:b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พัฒนาและส่งเสริม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</a:t>
            </a:r>
            <a:b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บุคลากร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ประเมินบุคลากร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วินัยและ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จรรยาบรรณ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b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แสงทอง)</a:t>
            </a: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051720" y="1700808"/>
            <a:ext cx="1018473" cy="6762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ดรุวรรณ</a:t>
            </a:r>
            <a:r>
              <a:rPr lang="th-TH" sz="1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ทอดทอง)</a:t>
            </a:r>
            <a:endParaRPr lang="en-US" sz="1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987824" y="260648"/>
            <a:ext cx="3096344" cy="89187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852B6B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งานบริหารและธุรการ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-1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(หัวหน้า</a:t>
            </a:r>
            <a:r>
              <a:rPr lang="th-TH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 </a:t>
            </a:r>
            <a:r>
              <a:rPr lang="en-US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b="1" spc="-6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วารุณี </a:t>
            </a:r>
            <a:r>
              <a:rPr lang="th-TH" sz="2000" b="1" spc="-6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จุฑาจินดาเขต</a:t>
            </a:r>
            <a:r>
              <a:rPr lang="th-TH" sz="2000" b="1" spc="-1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000" b="1" spc="-1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55576" y="1340768"/>
            <a:ext cx="640871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5576" y="2420888"/>
            <a:ext cx="0" cy="288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55776" y="2420888"/>
            <a:ext cx="124" cy="25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5576" y="1340768"/>
            <a:ext cx="0" cy="324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สี่เหลี่ยมผืนผ้า 6"/>
          <p:cNvSpPr/>
          <p:nvPr/>
        </p:nvSpPr>
        <p:spPr>
          <a:xfrm>
            <a:off x="5004048" y="2636912"/>
            <a:ext cx="4032448" cy="4149080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defTabSz="914350">
              <a:defRPr/>
            </a:pPr>
            <a:r>
              <a:rPr lang="th-TH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กระบวนงาน</a:t>
            </a:r>
            <a:r>
              <a:rPr lang="en-US" altLang="th-TH" sz="12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1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1.การเสนอหนังสือ/สารบรรณหน่วย(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2.การเสนอขออนุมัติจัดกิจกรรมและเบิกจ่ายเงิน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3.การขออนุมัติเดินทางไปราชการ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4.การจัดทำหนังสือราชการ(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5.การประชุม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6.การประสานงานรับเข้าศึกษา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7.การประสานงานการจัดทำ </a:t>
            </a:r>
            <a:r>
              <a:rPr lang="th-TH" sz="1200" dirty="0" err="1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มข.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30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8.การประสานงานการเปลี่ยนแปลงกรรมการหลักสูตร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9.การประสานงานการแต่งตั้งอาจารย์ประจำหลักสูตร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10การประสานงานการขอออ</a:t>
            </a:r>
            <a:r>
              <a:rPr lang="th-TH" sz="1200" dirty="0" err="1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นุมัติ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จัดสอบวัดคุณสมบัติ(</a:t>
            </a: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QE)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 การสอบประมวลความรู้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11.การประสานงานกับคณาจารย์ประจำสาขาฯ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12.การประสานงานกิจกรรมนักศึกษา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13.การประสานงานการจัดการวัสดุ/ครุภัณฑ์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14.การขออนุมัติและเบิกจ่ายค่าโทรศัพท์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15.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การสื่อสารกับบุคลากรหลังเกษียณ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การประกาศเสียงตามสาย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ลักษณ์)</a:t>
            </a: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17.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วารสารศึกษาศาสตร์ (ฉบับวิจัยฉบับบัณฑิตศึกษา) 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2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18</a:t>
            </a:r>
            <a:r>
              <a:rPr lang="th-TH" sz="1200" dirty="0" smtClean="0">
                <a:solidFill>
                  <a:schemeClr val="tx1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.ภารกิจอื่น ๆ ตามที่ได้รับมอบหมาย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(อิส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รีย์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นงนภัส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 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เยาว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ลักษณ์,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วาศิณี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,</a:t>
            </a:r>
            <a:r>
              <a:rPr lang="th-TH" sz="1200" dirty="0" err="1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ภัสนันท์</a:t>
            </a:r>
            <a:r>
              <a:rPr lang="th-TH" sz="1200" dirty="0" smtClean="0">
                <a:solidFill>
                  <a:srgbClr val="FF0000"/>
                </a:solidFill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)</a:t>
            </a:r>
            <a:endParaRPr lang="th-TH" sz="1200" dirty="0" smtClean="0">
              <a:solidFill>
                <a:schemeClr val="tx1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  <a:p>
            <a:pPr defTabSz="914350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200" dirty="0">
              <a:solidFill>
                <a:srgbClr val="FF0000"/>
              </a:solidFill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4283968" y="2348880"/>
            <a:ext cx="46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55776" y="1340768"/>
            <a:ext cx="0" cy="396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644008" y="1340768"/>
            <a:ext cx="0" cy="39600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45163" y="1116557"/>
            <a:ext cx="0" cy="25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สี่เหลี่ยมผืนผ้า 65"/>
          <p:cNvSpPr/>
          <p:nvPr/>
        </p:nvSpPr>
        <p:spPr>
          <a:xfrm>
            <a:off x="6444208" y="1700808"/>
            <a:ext cx="136815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หน่วยประสานงานสาขาวิชา</a:t>
            </a:r>
          </a:p>
          <a:p>
            <a:pPr algn="ctr" defTabSz="9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(อิส</a:t>
            </a:r>
            <a:r>
              <a:rPr lang="th-TH" sz="14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รีย์</a:t>
            </a: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อิสรเสณีย์</a:t>
            </a:r>
            <a:r>
              <a:rPr lang="th-TH" sz="1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7" name="Straight Arrow Connector 53"/>
          <p:cNvCxnSpPr/>
          <p:nvPr/>
        </p:nvCxnSpPr>
        <p:spPr>
          <a:xfrm>
            <a:off x="7164288" y="1340768"/>
            <a:ext cx="0" cy="324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39"/>
          <p:cNvCxnSpPr/>
          <p:nvPr/>
        </p:nvCxnSpPr>
        <p:spPr>
          <a:xfrm>
            <a:off x="7164288" y="2420888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5116</TotalTime>
  <Words>483</Words>
  <Application>Microsoft Office PowerPoint</Application>
  <PresentationFormat>นำเสนอทางหน้าจอ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Ultimate</dc:creator>
  <cp:lastModifiedBy>LenovoE73z</cp:lastModifiedBy>
  <cp:revision>431</cp:revision>
  <cp:lastPrinted>2018-05-08T06:34:36Z</cp:lastPrinted>
  <dcterms:created xsi:type="dcterms:W3CDTF">2015-09-29T04:16:47Z</dcterms:created>
  <dcterms:modified xsi:type="dcterms:W3CDTF">2019-05-03T10:59:50Z</dcterms:modified>
</cp:coreProperties>
</file>