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9" r:id="rId2"/>
  </p:sldIdLst>
  <p:sldSz cx="9144000" cy="6858000" type="screen4x3"/>
  <p:notesSz cx="68580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80EE4"/>
    <a:srgbClr val="843B2C"/>
    <a:srgbClr val="AB05AB"/>
    <a:srgbClr val="C42A9C"/>
    <a:srgbClr val="CCECFF"/>
    <a:srgbClr val="852B6B"/>
    <a:srgbClr val="FFCCFF"/>
    <a:srgbClr val="FFFFCC"/>
    <a:srgbClr val="9966FF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071" autoAdjust="0"/>
  </p:normalViewPr>
  <p:slideViewPr>
    <p:cSldViewPr>
      <p:cViewPr>
        <p:scale>
          <a:sx n="120" d="100"/>
          <a:sy n="120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648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648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FACB3-3E39-4BEF-9AC2-71033EBE5E2F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033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415790"/>
            <a:ext cx="5486400" cy="418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2971800" cy="4648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5" y="8829969"/>
            <a:ext cx="2971800" cy="4648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78781-EB46-45C7-BC30-6A95BF3959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1336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5D2E-DF50-4E3A-90F3-9C027FFF722B}" type="datetimeFigureOut">
              <a:rPr lang="th-TH" smtClean="0"/>
              <a:pPr/>
              <a:t>26/04/62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7504" y="2708920"/>
            <a:ext cx="1512168" cy="3456384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12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กระบวนงาน </a:t>
            </a:r>
            <a:r>
              <a:rPr lang="en-US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: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การจัดการด้านธุรการ 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(วารุณี,ศศิประภา</a:t>
            </a:r>
            <a:r>
              <a:rPr lang="en-US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,นิพนธ์</a:t>
            </a:r>
            <a:r>
              <a:rPr lang="en-US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,จักรี</a:t>
            </a:r>
            <a:r>
              <a:rPr lang="en-US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2.การจัดการด้านการประชุม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(จักรี,  ทองหลาง,วารุณี)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3.การจัดการด้านเลขานุการผู้บริหาร  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นิภาพร).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4.การจัดการด้านผลิตเอกสาร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(นิพนธ์)</a:t>
            </a:r>
            <a:endParaRPr lang="en-US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419872" y="2708920"/>
            <a:ext cx="1800200" cy="3456384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en-US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28600" indent="-228600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1.</a:t>
            </a: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บริการ</a:t>
            </a: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นักศึกษาและ</a:t>
            </a: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อาจารย์</a:t>
            </a:r>
          </a:p>
          <a:p>
            <a:pPr marL="228600" indent="-228600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ประจำ</a:t>
            </a: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ชาวต่างชาติ</a:t>
            </a:r>
            <a:r>
              <a:rPr lang="th-TH" sz="1200" dirty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ตรา,</a:t>
            </a:r>
          </a:p>
          <a:p>
            <a:pPr marL="228600" indent="-228600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ภัทรกันย์)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2. หนังสือเดินทางและวีซ่า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ตรา,,ภัทรกันย์)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3. </a:t>
            </a: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การศึกษาฝึกอบรมดูงานสำหรับนักศึกษา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ภัท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กันย์)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4</a:t>
            </a: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 โครงการ</a:t>
            </a: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ความร่วมมือกับต่างประเทศ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 ,ภัทรกันย์)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5. พิธีการและสารสนเทศ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ตรา,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ภัทรกันย์)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3528" y="1700808"/>
            <a:ext cx="873102" cy="671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หน่วยสาร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บรรณ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(วารุณี จุฑาจินดาเขต)</a:t>
            </a:r>
            <a:endParaRPr lang="en-US" sz="8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923928" y="1700808"/>
            <a:ext cx="1235763" cy="6762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หน่วยบริการงานต่างประเทศ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พันธิ</a:t>
            </a:r>
            <a:r>
              <a:rPr lang="th-TH" sz="1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ตรา ประยูรสิทธิ)</a:t>
            </a:r>
            <a:endParaRPr lang="en-US" sz="1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763688" y="2708920"/>
            <a:ext cx="1656184" cy="3456384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en-US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บริหารงาน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(แสงทอง,</a:t>
            </a:r>
            <a:b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ทะเบียน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(แสงทอง)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สวัสดิการและประโยชน์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เกื้อกูล </a:t>
            </a:r>
            <a:b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(แสงทอง)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พัฒนาและส่งเสริม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ความก้าวหน้า</a:t>
            </a:r>
            <a:b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บุคลากร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ประเมินบุคลากร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วินัยและ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จรรยาบรรณ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b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แสงทอง)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051720" y="1700808"/>
            <a:ext cx="1018473" cy="6762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หน่วยการ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เจ้าหน้าที่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ทอดทอง)</a:t>
            </a:r>
            <a:endParaRPr lang="en-US" sz="1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987824" y="260648"/>
            <a:ext cx="3096344" cy="89187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852B6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งานบริหารและธุรการ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-1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(หัวหน้า</a:t>
            </a:r>
            <a:r>
              <a:rPr lang="th-TH" sz="2000" b="1" spc="-6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 </a:t>
            </a:r>
            <a:r>
              <a:rPr lang="en-US" sz="2000" b="1" spc="-6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000" b="1" spc="-6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วารุณี </a:t>
            </a:r>
            <a:r>
              <a:rPr lang="th-TH" sz="2000" b="1" spc="-6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จุฑาจินดาเขต</a:t>
            </a:r>
            <a:r>
              <a:rPr lang="th-TH" sz="2000" b="1" spc="-1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000" b="1" spc="-1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27584" y="1340768"/>
            <a:ext cx="64807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5576" y="2420888"/>
            <a:ext cx="0" cy="288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55776" y="2420888"/>
            <a:ext cx="124" cy="25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55576" y="1340768"/>
            <a:ext cx="0" cy="324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สี่เหลี่ยมผืนผ้า 6"/>
          <p:cNvSpPr/>
          <p:nvPr/>
        </p:nvSpPr>
        <p:spPr>
          <a:xfrm>
            <a:off x="5292080" y="2636912"/>
            <a:ext cx="3744416" cy="4149080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914350">
              <a:defRPr/>
            </a:pPr>
            <a:r>
              <a:rPr lang="th-TH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en-US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1.การเสนอหนังสือ/สารบรรณ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หน่วย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การเสนอขออนุมัติจัดกิจกรรมและเบิก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จ่ายเงิน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3.การขออนุมัติเดินทาง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ไปราชการ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4.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การจัดทำหนังสือ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ราชการ(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5.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การ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ประชุม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6.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การประสานงานรับเข้า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ศึกษา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7.การประสานงานการจัดทำ </a:t>
            </a:r>
            <a:r>
              <a:rPr lang="th-TH" sz="1200" dirty="0" err="1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มข.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30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8.การเปลี่ยนแปลงกรรมการ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หลักสูตร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9.การแต่งตั้งอาจารย์ประจำ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หลักสูตร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10.การขอออ</a:t>
            </a:r>
            <a:r>
              <a:rPr lang="th-TH" sz="1200" dirty="0" err="1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นุมัติ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จัดสอบวัดคุณสมบัติ(</a:t>
            </a: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QE)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 การสอบประมวล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ความรู้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11.การประสานงานกับคณาจารย์ประจำสาขา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ฯ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12.การประสานงานกิจกรรม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นักศึกษา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13.การประสานงานการจัดการวัสดุ/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ครุภัณฑ์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14.การขออนุมัติและเบิกจ่ายค่าโทรศัพท์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15.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การสื่อสารกับบุคลากรหลังเกษียณ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การประกาศเสียงตามสาย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วารสารศึกษาศาสตร์ (ฉบับวิจัยฉบับบัณฑิตศึกษา)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2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18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.ภารกิจอื่น ๆ ตามที่ได้รับ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มอบหมาย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4572000" y="2420888"/>
            <a:ext cx="46" cy="25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555776" y="1340768"/>
            <a:ext cx="0" cy="3960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644008" y="1340768"/>
            <a:ext cx="0" cy="3960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45163" y="1116557"/>
            <a:ext cx="0" cy="25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สี่เหลี่ยมผืนผ้า 65"/>
          <p:cNvSpPr/>
          <p:nvPr/>
        </p:nvSpPr>
        <p:spPr>
          <a:xfrm>
            <a:off x="6588224" y="1700808"/>
            <a:ext cx="136815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หน่วยประสานงานสาขาวิชา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(อิส</a:t>
            </a:r>
            <a:r>
              <a:rPr lang="th-TH" sz="14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รีย์</a:t>
            </a:r>
            <a:r>
              <a:rPr lang="th-TH" sz="1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อิสรเสณีย์</a:t>
            </a:r>
            <a:r>
              <a:rPr lang="th-TH" sz="1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7" name="Straight Arrow Connector 53"/>
          <p:cNvCxnSpPr/>
          <p:nvPr/>
        </p:nvCxnSpPr>
        <p:spPr>
          <a:xfrm>
            <a:off x="7308304" y="1340768"/>
            <a:ext cx="0" cy="324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39"/>
          <p:cNvCxnSpPr>
            <a:stCxn id="66" idx="2"/>
          </p:cNvCxnSpPr>
          <p:nvPr/>
        </p:nvCxnSpPr>
        <p:spPr>
          <a:xfrm>
            <a:off x="7272300" y="2420888"/>
            <a:ext cx="0" cy="29263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478</Words>
  <Application>Microsoft Office PowerPoint</Application>
  <PresentationFormat>นำเสนอทางหน้าจอ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Ultimate</dc:creator>
  <cp:lastModifiedBy>LenovoE73z</cp:lastModifiedBy>
  <cp:revision>428</cp:revision>
  <cp:lastPrinted>2018-05-08T06:34:36Z</cp:lastPrinted>
  <dcterms:created xsi:type="dcterms:W3CDTF">2015-09-29T04:16:47Z</dcterms:created>
  <dcterms:modified xsi:type="dcterms:W3CDTF">2019-04-26T07:54:24Z</dcterms:modified>
</cp:coreProperties>
</file>