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88694" y="222086"/>
            <a:ext cx="7373958" cy="48750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  Toyota car  is 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as expensive as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Honda car.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888692" y="1338416"/>
            <a:ext cx="10286641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2.The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tomato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soup is as delicious    </a:t>
            </a:r>
            <a:endParaRPr lang="th-TH" sz="2400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5651652" y="1346859"/>
            <a:ext cx="936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tasty </a:t>
            </a:r>
            <a:endParaRPr lang="th-TH" sz="2400" dirty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6687236" y="1377637"/>
            <a:ext cx="177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ummy as</a:t>
            </a:r>
            <a:endParaRPr lang="th-TH" sz="24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8460954" y="1311860"/>
            <a:ext cx="3011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mushroom soup</a:t>
            </a:r>
            <a:endParaRPr lang="th-TH" sz="24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996399" y="2244239"/>
            <a:ext cx="6329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3.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mushroom soup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is the most expensive</a:t>
            </a:r>
            <a:endParaRPr lang="th-TH" sz="24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111587" y="3110841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4.more fascinating</a:t>
            </a:r>
            <a:endParaRPr lang="th-TH" sz="2400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238521" y="3042594"/>
            <a:ext cx="623426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5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The most valuable/ expensive/ precious</a:t>
            </a:r>
            <a:endParaRPr lang="th-TH" sz="2400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643151" y="3954341"/>
            <a:ext cx="2661690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6. more </a:t>
            </a:r>
            <a:endParaRPr lang="th-TH" sz="2400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843331" y="5695959"/>
            <a:ext cx="5332001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 most popular/ well known </a:t>
            </a:r>
            <a:endParaRPr lang="th-TH" sz="2400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807270" y="3969802"/>
            <a:ext cx="1137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difficult</a:t>
            </a:r>
            <a:endParaRPr lang="th-TH" sz="2400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463808" y="4138443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7.as sweet as  </a:t>
            </a:r>
            <a:endParaRPr lang="th-TH" sz="2400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570785" y="4875605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8. </a:t>
            </a:r>
            <a:endParaRPr lang="th-TH" sz="2400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5651652" y="4813276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9.</a:t>
            </a:r>
            <a:endParaRPr lang="th-TH" sz="2400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513703" y="5811234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 worst</a:t>
            </a:r>
            <a:endParaRPr lang="th-TH" sz="2400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2407160" y="4921771"/>
            <a:ext cx="1858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more heavy</a:t>
            </a:r>
            <a:endParaRPr lang="th-TH" sz="2400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6012930" y="4746772"/>
            <a:ext cx="1048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aller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th-TH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7326217" y="4881720"/>
            <a:ext cx="1347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tallest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87117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9" grpId="0" animBg="1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78107" y="512118"/>
            <a:ext cx="2672707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 more interest</a:t>
            </a:r>
            <a:endParaRPr lang="th-TH" sz="24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6818" y="3056478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ore </a:t>
            </a:r>
            <a:r>
              <a:rPr lang="en-US" sz="2400" dirty="0" smtClean="0"/>
              <a:t>happily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th-TH" sz="2400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826986" y="1467038"/>
            <a:ext cx="2114517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13 wors</a:t>
            </a:r>
            <a:r>
              <a:rPr lang="en-US" sz="2400" dirty="0" smtClean="0"/>
              <a:t>e</a:t>
            </a:r>
            <a:endParaRPr lang="th-TH" sz="24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072850" y="1318905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14.</a:t>
            </a:r>
            <a:endParaRPr lang="th-TH" sz="24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789823" y="2186738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16 more </a:t>
            </a:r>
            <a:r>
              <a:rPr lang="en-US" sz="2400" dirty="0" smtClean="0"/>
              <a:t>fluently</a:t>
            </a:r>
            <a:endParaRPr lang="th-TH" sz="24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74447" y="2209641"/>
            <a:ext cx="1951103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15. hotter</a:t>
            </a:r>
            <a:endParaRPr lang="th-TH" sz="24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501809" y="451072"/>
            <a:ext cx="467777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12.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 most popular/ well known </a:t>
            </a:r>
            <a:endParaRPr lang="th-TH" sz="24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05799" y="1365071"/>
            <a:ext cx="2680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more complicated</a:t>
            </a:r>
            <a:endParaRPr lang="th-TH" sz="2400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927414" y="4011398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20.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m</a:t>
            </a:r>
            <a:r>
              <a:rPr lang="en-US" sz="2400" dirty="0" smtClean="0"/>
              <a:t>ore highly</a:t>
            </a:r>
            <a:endParaRPr lang="th-TH" sz="2400" dirty="0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283661" y="4160656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21.</a:t>
            </a:r>
            <a:r>
              <a:rPr lang="en-US" sz="2400" dirty="0"/>
              <a:t> </a:t>
            </a:r>
            <a:r>
              <a:rPr lang="en-US" sz="2400" dirty="0"/>
              <a:t>m</a:t>
            </a:r>
            <a:r>
              <a:rPr lang="en-US" sz="2400" dirty="0" smtClean="0"/>
              <a:t>ore carefully</a:t>
            </a:r>
            <a:endParaRPr lang="th-TH" sz="2400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358590" y="3244334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19.</a:t>
            </a:r>
            <a:r>
              <a:rPr lang="en-US" sz="2400" dirty="0"/>
              <a:t> </a:t>
            </a:r>
            <a:r>
              <a:rPr lang="en-US" sz="2400" dirty="0"/>
              <a:t>m</a:t>
            </a:r>
            <a:r>
              <a:rPr lang="en-US" sz="2400" dirty="0" smtClean="0"/>
              <a:t>ore gracefully</a:t>
            </a:r>
            <a:endParaRPr lang="th-TH" sz="2400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6878914" y="2179484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17.</a:t>
            </a:r>
            <a:endParaRPr lang="th-TH" sz="2400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7381301" y="2210542"/>
            <a:ext cx="27982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oliter/ more polite</a:t>
            </a:r>
            <a:endParaRPr lang="th-TH" sz="2400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927414" y="5076978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22.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 worst</a:t>
            </a:r>
            <a:r>
              <a:rPr lang="en-US" sz="2400" dirty="0" smtClean="0"/>
              <a:t>  </a:t>
            </a:r>
            <a:endParaRPr lang="th-TH" sz="2400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6156754" y="5076978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23. harder</a:t>
            </a:r>
            <a:r>
              <a:rPr lang="en-US" sz="2400" dirty="0" smtClean="0"/>
              <a:t> 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23882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283661" y="4956824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30. fast</a:t>
            </a:r>
            <a:endParaRPr lang="th-TH" sz="24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315054" y="2157682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26. coldest</a:t>
            </a:r>
            <a:endParaRPr lang="th-TH" sz="2400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83661" y="1057795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25. tallest</a:t>
            </a:r>
            <a:endParaRPr lang="th-TH" sz="2400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616181" y="1057795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24.</a:t>
            </a:r>
            <a:endParaRPr lang="th-TH" sz="2400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616181" y="4681157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29. good/ better</a:t>
            </a:r>
            <a:endParaRPr lang="th-TH" sz="2400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83661" y="2291703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27. better/ best</a:t>
            </a:r>
            <a:endParaRPr lang="th-TH" sz="24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414205" y="3454088"/>
            <a:ext cx="3724818" cy="4616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28.worst</a:t>
            </a:r>
            <a:endParaRPr lang="th-TH" sz="2400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869365" y="1078213"/>
            <a:ext cx="10422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earlier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0259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471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62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024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5491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9532700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147</Words>
  <Application>Microsoft Office PowerPoint</Application>
  <PresentationFormat>แบบจอกว้าง</PresentationFormat>
  <Paragraphs>41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Cordia New</vt:lpstr>
      <vt:lpstr>DilleniaUPC</vt:lpstr>
      <vt:lpstr>Wingdings 3</vt:lpstr>
      <vt:lpstr>ช่อ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10</cp:revision>
  <dcterms:created xsi:type="dcterms:W3CDTF">2019-11-19T22:52:17Z</dcterms:created>
  <dcterms:modified xsi:type="dcterms:W3CDTF">2019-11-19T23:53:04Z</dcterms:modified>
</cp:coreProperties>
</file>